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2778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AA217-D741-4DDA-BED4-02678C44A911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2FB4F-BED3-4918-9240-559C8FA558B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4973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ED418-A761-4478-81F3-2A831D51683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C7436-50FB-452F-BAFB-E7101A76E8B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605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28805-D6A6-4CEA-A370-147B94BD5E4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75081-17FF-4C61-8928-D2E0D1F2DB7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0423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C364A-7D6A-4944-8454-B124EB97A4FA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D03B9-0B0B-43A7-A0ED-90BE026B15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3267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9DBBE-DBA4-4E9A-B03D-165858F24A92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10DDD-B931-4AD2-9FDE-A7D77812F90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6880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2AF2D-C05F-4717-AA23-86F2723EC9C9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AF4B1-EFD2-40EB-8AEA-AE848ABFCCF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1731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7A120-8440-48FE-9CC5-7C86FB87170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EE05C-85CA-4FA6-B540-867BE1ACA15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2515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CADBC-F30C-4AA5-ACA1-2BBBC0CF8B6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9D5EE-CC35-44D4-9624-20A76A14DEC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190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429E2-83D6-4272-BF6F-BDF45E8CA528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CAA83-8054-4877-9781-9F4946C3430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2071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BF721-C9FA-4BC7-86D6-7737FC0D2488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5A52A-9E37-4E25-99BA-82B6A5359E3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1090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B70E7-E818-4E68-A534-3A7E1104C4A8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C2113-A5A4-405C-A4B4-D3A145F4089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785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FF06EA-9126-4928-83CB-9C317604608F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439FBFA-A9FE-4B17-B19A-10242D10153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feld 5"/>
          <p:cNvSpPr txBox="1">
            <a:spLocks noChangeArrowheads="1"/>
          </p:cNvSpPr>
          <p:nvPr/>
        </p:nvSpPr>
        <p:spPr bwMode="auto">
          <a:xfrm>
            <a:off x="1000125" y="1036494"/>
            <a:ext cx="723106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000" b="1" u="sng" dirty="0" err="1">
                <a:cs typeface="Arial" charset="0"/>
              </a:rPr>
              <a:t>Immunohistochemistry</a:t>
            </a:r>
            <a:r>
              <a:rPr lang="de-DE" sz="2000" b="1" u="sng" dirty="0">
                <a:cs typeface="Arial" charset="0"/>
              </a:rPr>
              <a:t> </a:t>
            </a:r>
            <a:r>
              <a:rPr lang="de-DE" sz="2000" b="1" u="sng" dirty="0" err="1">
                <a:cs typeface="Arial" charset="0"/>
              </a:rPr>
              <a:t>with</a:t>
            </a:r>
            <a:r>
              <a:rPr lang="de-DE" sz="2000" b="1" u="sng" dirty="0">
                <a:cs typeface="Arial" charset="0"/>
              </a:rPr>
              <a:t> anti-human VE-</a:t>
            </a:r>
            <a:r>
              <a:rPr lang="de-DE" sz="2000" b="1" u="sng" dirty="0" err="1">
                <a:cs typeface="Arial" charset="0"/>
              </a:rPr>
              <a:t>Statin</a:t>
            </a:r>
            <a:r>
              <a:rPr lang="de-DE" sz="2000" b="1" u="sng" dirty="0">
                <a:cs typeface="Arial" charset="0"/>
              </a:rPr>
              <a:t>/EGFL-7</a:t>
            </a:r>
          </a:p>
          <a:p>
            <a:pPr algn="ctr" eaLnBrk="1" hangingPunct="1"/>
            <a:r>
              <a:rPr lang="de-DE" sz="1400" dirty="0">
                <a:cs typeface="Arial" charset="0"/>
              </a:rPr>
              <a:t>(</a:t>
            </a:r>
            <a:r>
              <a:rPr lang="de-DE" sz="1400" dirty="0" err="1">
                <a:cs typeface="Arial" charset="0"/>
              </a:rPr>
              <a:t>rabbit</a:t>
            </a:r>
            <a:r>
              <a:rPr lang="de-DE" sz="1400" dirty="0">
                <a:cs typeface="Arial" charset="0"/>
              </a:rPr>
              <a:t> pab; RELIA</a:t>
            </a:r>
            <a:r>
              <a:rPr lang="de-DE" sz="1400" i="1" dirty="0">
                <a:cs typeface="Arial" charset="0"/>
              </a:rPr>
              <a:t>Tech</a:t>
            </a:r>
            <a:r>
              <a:rPr lang="de-DE" sz="1400" dirty="0">
                <a:cs typeface="Arial" charset="0"/>
              </a:rPr>
              <a:t> </a:t>
            </a:r>
            <a:r>
              <a:rPr lang="de-DE" sz="1400" dirty="0" err="1">
                <a:cs typeface="Arial" charset="0"/>
              </a:rPr>
              <a:t>Cat</a:t>
            </a:r>
            <a:r>
              <a:rPr lang="de-DE" sz="1400" dirty="0">
                <a:cs typeface="Arial" charset="0"/>
              </a:rPr>
              <a:t># 102-PA14S / -PA14)</a:t>
            </a:r>
          </a:p>
        </p:txBody>
      </p:sp>
      <p:pic>
        <p:nvPicPr>
          <p:cNvPr id="2051" name="Grafik 6" descr="IHC-brain vessel white matter-K395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491" y="2313834"/>
            <a:ext cx="3935834" cy="333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extfeld 7"/>
          <p:cNvSpPr txBox="1">
            <a:spLocks noChangeArrowheads="1"/>
          </p:cNvSpPr>
          <p:nvPr/>
        </p:nvSpPr>
        <p:spPr bwMode="auto">
          <a:xfrm>
            <a:off x="1466068" y="1722294"/>
            <a:ext cx="62023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1400" dirty="0" err="1">
                <a:latin typeface="Arial" pitchFamily="34" charset="0"/>
                <a:cs typeface="Arial" pitchFamily="34" charset="0"/>
              </a:rPr>
              <a:t>Staining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400" dirty="0" err="1">
                <a:latin typeface="Arial" pitchFamily="34" charset="0"/>
                <a:cs typeface="Arial" pitchFamily="34" charset="0"/>
              </a:rPr>
              <a:t>of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400" dirty="0" err="1">
                <a:latin typeface="Arial" pitchFamily="34" charset="0"/>
                <a:cs typeface="Arial" pitchFamily="34" charset="0"/>
              </a:rPr>
              <a:t>blood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400" dirty="0" err="1">
                <a:latin typeface="Arial" pitchFamily="34" charset="0"/>
                <a:cs typeface="Arial" pitchFamily="34" charset="0"/>
              </a:rPr>
              <a:t>vessel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400" dirty="0" err="1">
                <a:latin typeface="Arial" pitchFamily="34" charset="0"/>
                <a:cs typeface="Arial" pitchFamily="34" charset="0"/>
              </a:rPr>
              <a:t>endothelial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400" dirty="0" err="1">
                <a:latin typeface="Arial" pitchFamily="34" charset="0"/>
                <a:cs typeface="Arial" pitchFamily="34" charset="0"/>
              </a:rPr>
              <a:t>cells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 in </a:t>
            </a:r>
            <a:r>
              <a:rPr lang="de-DE" sz="1400" dirty="0" err="1">
                <a:latin typeface="Arial" pitchFamily="34" charset="0"/>
                <a:cs typeface="Arial" pitchFamily="34" charset="0"/>
              </a:rPr>
              <a:t>the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400" dirty="0" err="1">
                <a:latin typeface="Arial" pitchFamily="34" charset="0"/>
                <a:cs typeface="Arial" pitchFamily="34" charset="0"/>
              </a:rPr>
              <a:t>white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 matter in human </a:t>
            </a:r>
            <a:r>
              <a:rPr lang="de-DE" sz="1400" dirty="0" err="1">
                <a:latin typeface="Arial" pitchFamily="34" charset="0"/>
                <a:cs typeface="Arial" pitchFamily="34" charset="0"/>
              </a:rPr>
              <a:t>brain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053" name="Textfeld 8"/>
          <p:cNvSpPr txBox="1">
            <a:spLocks noChangeArrowheads="1"/>
          </p:cNvSpPr>
          <p:nvPr/>
        </p:nvSpPr>
        <p:spPr bwMode="auto">
          <a:xfrm>
            <a:off x="1357313" y="5734050"/>
            <a:ext cx="64293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000" dirty="0">
                <a:latin typeface="Arial" pitchFamily="34" charset="0"/>
                <a:cs typeface="Arial" pitchFamily="34" charset="0"/>
              </a:rPr>
              <a:t>The experiment was performed by Dr. 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Mirko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HH Schmidt, Institute of Neurology (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Edinger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Institute), Neuroscience Center, J.W. Goethe University Scholl of Medicine, Heinrich-Hoffmann-Str. 7, D-60528 Frankfurt, Germany</a:t>
            </a:r>
            <a:endParaRPr lang="de-DE" sz="1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Group 3"/>
          <p:cNvGrpSpPr>
            <a:grpSpLocks/>
          </p:cNvGrpSpPr>
          <p:nvPr/>
        </p:nvGrpSpPr>
        <p:grpSpPr bwMode="auto">
          <a:xfrm>
            <a:off x="349251" y="130968"/>
            <a:ext cx="8445501" cy="6596063"/>
            <a:chOff x="173" y="66"/>
            <a:chExt cx="5320" cy="4155"/>
          </a:xfrm>
        </p:grpSpPr>
        <p:grpSp>
          <p:nvGrpSpPr>
            <p:cNvPr id="13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5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6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14</cp:revision>
  <dcterms:created xsi:type="dcterms:W3CDTF">2009-03-25T15:07:39Z</dcterms:created>
  <dcterms:modified xsi:type="dcterms:W3CDTF">2015-03-24T12:14:59Z</dcterms:modified>
</cp:coreProperties>
</file>